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2"/>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28" r:id="rId598"/>
    <p:sldId id="778" r:id="rId599"/>
    <p:sldId id="779" r:id="rId600"/>
    <p:sldId id="834" r:id="rId601"/>
    <p:sldId id="780" r:id="rId602"/>
    <p:sldId id="833" r:id="rId603"/>
    <p:sldId id="783" r:id="rId604"/>
    <p:sldId id="880" r:id="rId605"/>
    <p:sldId id="881" r:id="rId606"/>
    <p:sldId id="879" r:id="rId607"/>
    <p:sldId id="866" r:id="rId608"/>
    <p:sldId id="1391" r:id="rId609"/>
    <p:sldId id="878" r:id="rId610"/>
    <p:sldId id="867" r:id="rId611"/>
    <p:sldId id="868" r:id="rId612"/>
    <p:sldId id="870" r:id="rId613"/>
    <p:sldId id="1241" r:id="rId614"/>
    <p:sldId id="1411" r:id="rId615"/>
    <p:sldId id="869" r:id="rId616"/>
    <p:sldId id="1341" r:id="rId617"/>
    <p:sldId id="1390" r:id="rId618"/>
    <p:sldId id="1342" r:id="rId619"/>
    <p:sldId id="1367" r:id="rId620"/>
    <p:sldId id="1377" r:id="rId621"/>
    <p:sldId id="1379" r:id="rId622"/>
    <p:sldId id="1368" r:id="rId623"/>
    <p:sldId id="1369" r:id="rId624"/>
    <p:sldId id="1380" r:id="rId625"/>
    <p:sldId id="1381" r:id="rId626"/>
    <p:sldId id="1370" r:id="rId627"/>
    <p:sldId id="1371" r:id="rId628"/>
    <p:sldId id="1372" r:id="rId629"/>
    <p:sldId id="1373" r:id="rId630"/>
    <p:sldId id="1374" r:id="rId631"/>
    <p:sldId id="1375" r:id="rId632"/>
    <p:sldId id="1033" r:id="rId633"/>
    <p:sldId id="1021" r:id="rId634"/>
    <p:sldId id="1022" r:id="rId635"/>
    <p:sldId id="1023" r:id="rId636"/>
    <p:sldId id="1024" r:id="rId637"/>
    <p:sldId id="1025" r:id="rId638"/>
    <p:sldId id="1027" r:id="rId639"/>
    <p:sldId id="1028" r:id="rId640"/>
    <p:sldId id="1029" r:id="rId641"/>
    <p:sldId id="1030" r:id="rId642"/>
    <p:sldId id="1032" r:id="rId643"/>
    <p:sldId id="1031" r:id="rId644"/>
    <p:sldId id="885" r:id="rId645"/>
    <p:sldId id="1074" r:id="rId646"/>
    <p:sldId id="976" r:id="rId647"/>
    <p:sldId id="933" r:id="rId648"/>
    <p:sldId id="954" r:id="rId649"/>
    <p:sldId id="788" r:id="rId650"/>
    <p:sldId id="1456" r:id="rId6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41C60C"/>
    <a:srgbClr val="5E4C34"/>
    <a:srgbClr val="7E007E"/>
    <a:srgbClr val="164404"/>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commentAuthors" Target="commentAuthor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viewProps" Target="view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tableStyles" Target="tableStyle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notesMaster" Target="notesMasters/notesMaster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presProps" Target="pres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heme" Target="theme/theme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4/28/2022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4/28/2022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4/28/2022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4/28/2022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25144"/>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latin typeface="Liberation Mono"/>
                <a:cs typeface="Times New Roman" panose="02020603050405020304" pitchFamily="18" charset="0"/>
              </a:rPr>
              <a:t>(datePresent)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latin typeface="Liberation Mono"/>
                <a:cs typeface="Times New Roman" panose="02020603050405020304" pitchFamily="18" charset="0"/>
              </a:rPr>
              <a:t>(</a:t>
            </a:r>
            <a:r>
              <a:rPr lang="en-US" dirty="0">
                <a:solidFill>
                  <a:srgbClr val="DD4A68"/>
                </a:solidFill>
                <a:latin typeface="Liberation Mono"/>
              </a:rPr>
              <a:t>REPLACE</a:t>
            </a:r>
            <a:r>
              <a:rPr lang="en-US" dirty="0">
                <a:latin typeface="Liberation Mono"/>
                <a:cs typeface="Times New Roman" panose="02020603050405020304" pitchFamily="18" charset="0"/>
              </a:rPr>
              <a:t>(datePresent, ",", ""))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060848"/>
            <a:ext cx="11809310" cy="461985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02088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1" y="6309320"/>
            <a:ext cx="1140234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gender='m'</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1" name="TextBox 10">
            <a:extLst>
              <a:ext uri="{FF2B5EF4-FFF2-40B4-BE49-F238E27FC236}">
                <a16:creationId xmlns:a16="http://schemas.microsoft.com/office/drawing/2014/main" id="{3741A272-3D08-46B9-9771-13394C17830C}"/>
              </a:ext>
            </a:extLst>
          </p:cNvPr>
          <p:cNvSpPr txBox="1"/>
          <p:nvPr/>
        </p:nvSpPr>
        <p:spPr>
          <a:xfrm>
            <a:off x="7489236" y="1938898"/>
            <a:ext cx="4511419" cy="646331"/>
          </a:xfrm>
          <a:prstGeom prst="rect">
            <a:avLst/>
          </a:prstGeom>
          <a:noFill/>
        </p:spPr>
        <p:txBody>
          <a:bodyPr wrap="square">
            <a:spAutoFit/>
          </a:bodyPr>
          <a:lstStyle/>
          <a:p>
            <a:r>
              <a:rPr lang="en-IN" dirty="0"/>
              <a:t> select * from emp where deptno not in (select deptno from emp where gender = 'm');</a:t>
            </a: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35595270"/>
              </p:ext>
            </p:extLst>
          </p:nvPr>
        </p:nvGraphicFramePr>
        <p:xfrm>
          <a:off x="7608168" y="729280"/>
          <a:ext cx="4396670" cy="197964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ALL [PRIVILEGES]</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SELECT</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CREATE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INSERT</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ALTER</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UPDATE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DROP</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DELETE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EXECUTE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974C27-6757-4BAE-B87F-BE53C205AEFF}"/>
              </a:ext>
            </a:extLst>
          </p:cNvPr>
          <p:cNvSpPr txBox="1"/>
          <p:nvPr/>
        </p:nvSpPr>
        <p:spPr>
          <a:xfrm>
            <a:off x="191344" y="3429000"/>
            <a:ext cx="11377264" cy="923330"/>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(pid, bin(sid)) in (select pid, bin(sid)  from map_table1 where sid in(1, 7)) group by pid having count(*)&gt;=2);</a:t>
            </a:r>
          </a:p>
        </p:txBody>
      </p:sp>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sid in (1,4,6) group by pid having count(*) =(select max(R1) from (select pid, count(pid) R1 from map_table1 where sid in (1,4,6) group by pid) t1)) order by map_table1.pid, map_table1.sid;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43285</TotalTime>
  <Words>63472</Words>
  <Application>Microsoft Office PowerPoint</Application>
  <PresentationFormat>Widescreen</PresentationFormat>
  <Paragraphs>7919</Paragraphs>
  <Slides>650</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650</vt:i4>
      </vt:variant>
    </vt:vector>
  </HeadingPairs>
  <TitlesOfParts>
    <vt:vector size="69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10070</cp:revision>
  <dcterms:created xsi:type="dcterms:W3CDTF">2015-10-09T06:09:34Z</dcterms:created>
  <dcterms:modified xsi:type="dcterms:W3CDTF">2022-04-28T04:45:02Z</dcterms:modified>
</cp:coreProperties>
</file>